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BE2"/>
    <a:srgbClr val="CBCED3"/>
    <a:srgbClr val="434F60"/>
    <a:srgbClr val="CAE8F0"/>
    <a:srgbClr val="ACD2FE"/>
    <a:srgbClr val="E2EEEE"/>
    <a:srgbClr val="9EC4C5"/>
    <a:srgbClr val="FCE2D4"/>
    <a:srgbClr val="CDE1E1"/>
    <a:srgbClr val="9E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3174" y="-5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5" y="9128055"/>
            <a:ext cx="2701410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24978"/>
            <a:ext cx="2708605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54762" y="5528631"/>
            <a:ext cx="212207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Double-wall, recycled stainless steel insulated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thermo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 cup with PP plastic outside and drinking lid. With RPET carry strap. 350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Blobile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AP864086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Electric mobile phone fan with USB-C connection, in TPE plastic.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80079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Fuboo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AP800594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Lunch box in PP plastic with bamboo lid and buckle closure, 1000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434F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Embark on the journey of professional advertising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Take your brand on an adventure with the latest customisable traveling accessories! Whether it’s a day at the beach, a hike in the wilderness, or a weekend escape, your branded gifts will become traveling advertisements.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58171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Streaky Tall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AP808233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Double-wall, recycled stainless steel insulated </a:t>
            </a:r>
            <a:r>
              <a:rPr lang="en-GB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thermo</a:t>
            </a: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 cup with ABS plastic drinking lid. 600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Pudrow</a:t>
            </a:r>
            <a:endParaRPr lang="en-GB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AP808282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RPET drawstring bag with PU coated front side and zipped front pocket. PU coated 600D RPET polyester with distinctive RPET label.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127180" y="13226805"/>
            <a:ext cx="157942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foldable paper hand fan with full colour graphics. Price includes digital printing on both sides. MOQ: 100 pcs.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5DB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kiegészítő, táska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E18085C7-053A-957C-BCC2-A8E91142D3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78" y="11493557"/>
            <a:ext cx="1555313" cy="1555313"/>
          </a:xfrm>
          <a:prstGeom prst="rect">
            <a:avLst/>
          </a:prstGeom>
        </p:spPr>
      </p:pic>
      <p:pic>
        <p:nvPicPr>
          <p:cNvPr id="28" name="Kép 2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4773F54-5C94-A1E9-5B30-03BFC02094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97" y="11454226"/>
            <a:ext cx="1594644" cy="1594644"/>
          </a:xfrm>
          <a:prstGeom prst="rect">
            <a:avLst/>
          </a:prstGeom>
          <a:solidFill>
            <a:srgbClr val="D5DBE2"/>
          </a:solidFill>
        </p:spPr>
      </p:pic>
      <p:pic>
        <p:nvPicPr>
          <p:cNvPr id="31" name="Kép 30" descr="A képen henger, Szeméttároló, csésze, szemete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D57F228-723F-41AA-9011-9FEF7C969CC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82" y="11473892"/>
            <a:ext cx="1491642" cy="14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6698</TotalTime>
  <Words>211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157</cp:revision>
  <cp:lastPrinted>2020-10-14T10:13:42Z</cp:lastPrinted>
  <dcterms:created xsi:type="dcterms:W3CDTF">2020-04-21T06:52:21Z</dcterms:created>
  <dcterms:modified xsi:type="dcterms:W3CDTF">2025-02-12T09:20:03Z</dcterms:modified>
  <cp:category/>
</cp:coreProperties>
</file>